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4087"/>
            <a:ext cx="9579801" cy="53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2" y="0"/>
            <a:ext cx="91686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>
            <a:off x="0" y="2046383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/>
        </p:nvSpPr>
        <p:spPr>
          <a:xfrm>
            <a:off x="1699151" y="7733805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16927" cy="53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0" y="2046383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787" y="0"/>
            <a:ext cx="920358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5190" l="0" r="2361" t="14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3037" y="0"/>
            <a:ext cx="93300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3558" l="0" r="0" t="0"/>
          <a:stretch/>
        </p:blipFill>
        <p:spPr>
          <a:xfrm>
            <a:off x="0" y="-33475"/>
            <a:ext cx="9144000" cy="54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750" y="-97075"/>
            <a:ext cx="9201502" cy="533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79948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